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4"/>
  </p:notesMasterIdLst>
  <p:sldIdLst>
    <p:sldId id="262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257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B63BE-E3C1-4B0F-9B68-E8937E58B42F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0BE97-BA9C-4465-BDC4-E41205E4B6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3427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6DA3-325D-4EAD-84F7-0B9AAEBF52E7}" type="datetime1">
              <a:rPr lang="de-DE" smtClean="0"/>
              <a:t>06.04.2025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603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503C4-1F6A-4707-825B-0D2B36AFD4C4}" type="datetime1">
              <a:rPr lang="de-DE" smtClean="0"/>
              <a:t>06.04.2025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6617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62A6E-F7CD-4AA6-873D-D71D61920DF2}" type="datetime1">
              <a:rPr lang="de-DE" smtClean="0"/>
              <a:t>06.04.2025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4322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8680-DE4E-43CD-8A70-5A31DF7C2704}" type="datetime1">
              <a:rPr lang="de-DE" smtClean="0"/>
              <a:t>06.04.2025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050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1398B7-147B-9FBC-900A-0A69827FC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C607605-0C9B-2036-EB2F-45A7542138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01AF7E-AA28-CB92-CE34-98E2E99F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595823-5318-087C-74E6-85124E6AF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E83AAC-09B8-E013-C127-5B4DD5DB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084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ED7C55-69F2-3221-3727-CA3B47587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784519-2F9C-DF1D-54F2-1793B5868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05389E-ADAD-CEB5-3985-0845A4F10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BACBE7-BAA5-27ED-F9BB-94554BF9E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38E8C8-09BE-4B43-BED8-965DD52A5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494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31379D-943F-E2FE-BB5E-60C92F9FC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CDBD03-8941-2B89-616F-6B3526BCF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1B2E16-C9A8-03DF-C47E-C619E996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32E71A-A959-B474-D326-71713F15F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A6F792-C750-2C1D-9289-EF38E1E4A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2993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3A772-F229-8E83-3A59-1333544E2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5E909C-D92F-9260-F34E-2CA088EBD1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F9472F-17F8-5325-E61F-CB3AC6142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691A80-7569-B97F-A6C5-21A36997A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AB80EC-4B84-D843-95ED-2F9D5447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A47A096-3781-B74C-CB69-3B0E9ED3F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346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E95921-F6AE-695C-0F95-92686266D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DF6DEB-3009-70ED-49EB-30500C1A9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6481A6D-3402-C162-5974-F658D97AA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22E2E42-43D6-1B66-5B4C-ED0678084F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F694DCE-C6D3-5DA9-5D41-FCC8560DE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E75F6ED-DD19-F910-AD95-3994E69F1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C406AD-4DDF-8B8B-D8A7-EAC41D594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592E05A-3EE5-4737-F575-2F90C4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367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8D855-F4D1-DC74-29F2-380CF605E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031DB5-8C96-69E0-C329-14DBBE289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790CC4-BDE5-121E-567A-25ABED178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4E056B-2E8B-273A-2361-BBE70D1A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321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7A2F7C3-183E-E3B0-6D68-6D1F72FA9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A1B430-8E7D-A22A-F20B-8C9031DB6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A057453-5719-F9FA-2654-7DAC783AB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320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45D22-C03D-71DD-8D2E-17CFC48A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FA314A-2071-C76F-8CAD-FCE18A48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AE4BA-9FE4-449A-BA3C-97B86606F5A1}" type="datetime1">
              <a:rPr lang="de-DE" smtClean="0"/>
              <a:t>06.04.2025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4BDB70E-11BA-AE39-EA66-7EE22638C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1BAED0-941C-E5B6-35E7-82AD8AEEF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994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7888E-8986-E706-04B7-2B20526C1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29FC47-E967-F8B6-7213-25AB2E72E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337A83-B17C-05D6-9CFA-95C377C95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ACB525-6B74-1E6C-1ED3-72EC165DD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774ACF-86A6-0200-B15F-7E77C490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9008A3-85FD-3A3F-7173-82E90C37C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967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481990-FFA5-7844-0EA4-B9391FCBE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8771E7-4143-99FD-4941-AB0BA6AF69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ACB6A4-2FC5-13F7-39C0-2C6064E6F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6E9EC2E-15F3-D99A-3481-EFD6ACB45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D51D7A5-17B0-C934-123F-77F024B4E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CE251B-89C7-2453-9FFD-DC01A94D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3725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4E871-4CF9-22BE-484B-1BDA0B6C3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41ABF06-E064-1BE8-DD79-9925086BA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2DF29D-A186-73F7-7E2E-414C262F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BBC420-F894-4EA8-85BD-61D243924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8C43E9-939B-8F46-C04A-694AD91C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78262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82BDC5A-E6FC-58FE-B5B0-199D57438D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7CAA3CC-FB93-9BBC-F474-75B336206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35E123-8E52-FD24-BD05-7F553CF73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B27927-E96E-1F02-DCE7-5CCD7F290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4AC8D8-ADD2-FAAD-896C-3E8FF6583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244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899004"/>
            <a:ext cx="6469380" cy="3892195"/>
          </a:xfrm>
        </p:spPr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97200"/>
            <a:ext cx="6469380" cy="153924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BF05-3CA6-461E-8EC4-26A9B502A246}" type="datetime1">
              <a:rPr lang="de-DE" smtClean="0"/>
              <a:t>06.04.2025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0100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759A-15C2-4350-B44D-2EC0AC4828A8}" type="datetime1">
              <a:rPr lang="de-DE" smtClean="0"/>
              <a:t>06.04.2025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467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527EB-33BD-4645-9184-2448CB8F60CA}" type="datetime1">
              <a:rPr lang="de-DE" smtClean="0"/>
              <a:t>06.04.2025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44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0155-BCBB-413B-91EC-3318275A9A1A}" type="datetime1">
              <a:rPr lang="de-DE" smtClean="0"/>
              <a:t>06.04.2025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279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C8C5B-8CD9-47C5-9D76-9D396FE6DE2B}" type="datetime1">
              <a:rPr lang="de-DE" smtClean="0"/>
              <a:t>06.04.2025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EDDC-EAC0-4ECC-A292-BFE64E434EC2}" type="datetime1">
              <a:rPr lang="de-DE" smtClean="0"/>
              <a:t>06.04.2025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009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00FC-D71A-4E86-A322-54EBF139AFB2}" type="datetime1">
              <a:rPr lang="de-DE" smtClean="0"/>
              <a:t>06.04.2025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243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AE4BA-9FE4-449A-BA3C-97B86606F5A1}" type="datetime1">
              <a:rPr lang="de-DE" smtClean="0"/>
              <a:t>06.04.2025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BEBF5-5225-4EC9-8537-7CCE87E6A751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B8CB12-C7B0-64C4-EC09-1EE9BE988F9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878071" y="609576"/>
            <a:ext cx="1419137" cy="84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5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F941F2A-B47F-A358-42A9-164B5BC3B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F96DCE-D292-FF0C-3135-BF7469391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088F01-663F-09EB-BD54-8CEF2C96C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39B8CA-48B3-4A88-A802-4A0E40F8CE12}" type="datetimeFigureOut">
              <a:rPr lang="de-DE" smtClean="0"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78844D-2EE9-634E-5FDE-8A98D6C4C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092ADB-1999-FCC7-5CCA-2B4D5F9171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C342B3-9EBC-4DF2-B7E6-6FEBB50353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956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hyperlink" Target="https://www.paypal.com/donate?token=CCyLqxjml-DNI8vqfhuhG5NWzqdfTI57iLYkqL8l346AM_fa9AxzAzzWR7Sjxqw-DWl24Ra5npu7JhCQ&amp;locale.x=de_DE" TargetMode="External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FF547-4D66-A93A-2F7C-36F59660F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89C7020-FADD-B2A2-9596-4A767B7793DB}"/>
              </a:ext>
            </a:extLst>
          </p:cNvPr>
          <p:cNvSpPr txBox="1"/>
          <p:nvPr/>
        </p:nvSpPr>
        <p:spPr>
          <a:xfrm>
            <a:off x="632023" y="1723291"/>
            <a:ext cx="543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de-DE" sz="1200" dirty="0">
                <a:solidFill>
                  <a:srgbClr val="990033"/>
                </a:solidFill>
                <a:latin typeface="Arimo-Regular"/>
              </a:rPr>
              <a:t>Zu meiner Geburtstagsfeier / meinem Jubiläum wünsche ich mir eine Spende für den Verein Wunsch am Horizont. Mögen damit Herzenswünsche in Erfüllung gehen </a:t>
            </a:r>
            <a:r>
              <a:rPr lang="de-DE" sz="1200" dirty="0">
                <a:solidFill>
                  <a:srgbClr val="990033"/>
                </a:solidFill>
                <a:latin typeface="Arimo-Regular"/>
                <a:sym typeface="Webdings" panose="05030102010509060703" pitchFamily="18" charset="2"/>
              </a:rPr>
              <a:t></a:t>
            </a:r>
            <a:endParaRPr lang="de-DE" sz="1200" dirty="0">
              <a:solidFill>
                <a:srgbClr val="990033"/>
              </a:solidFill>
              <a:latin typeface="Arimo-Regular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4AADA4E-64C2-A1F0-E989-99726F8BFAC8}"/>
              </a:ext>
            </a:extLst>
          </p:cNvPr>
          <p:cNvSpPr/>
          <p:nvPr/>
        </p:nvSpPr>
        <p:spPr>
          <a:xfrm>
            <a:off x="4980804" y="304800"/>
            <a:ext cx="1648596" cy="1314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9C205B6-6751-D19F-6CCD-5F882BDAF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/>
          <a:stretch>
            <a:fillRect/>
          </a:stretch>
        </p:blipFill>
        <p:spPr bwMode="auto">
          <a:xfrm>
            <a:off x="4372199" y="6575982"/>
            <a:ext cx="1687004" cy="99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1D3374F-18A3-FBD1-1475-A4923B2DA057}"/>
              </a:ext>
            </a:extLst>
          </p:cNvPr>
          <p:cNvSpPr txBox="1"/>
          <p:nvPr/>
        </p:nvSpPr>
        <p:spPr>
          <a:xfrm>
            <a:off x="4705491" y="9290457"/>
            <a:ext cx="156555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rgbClr val="990033"/>
                </a:solidFill>
                <a:latin typeface="Arimo-Regular"/>
              </a:rPr>
              <a:t>www.wunsch-am-horizont.de</a:t>
            </a:r>
            <a:endParaRPr lang="de-DE" sz="563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C30D67B-0950-939A-310F-809DC45FDB93}"/>
              </a:ext>
            </a:extLst>
          </p:cNvPr>
          <p:cNvSpPr txBox="1"/>
          <p:nvPr/>
        </p:nvSpPr>
        <p:spPr>
          <a:xfrm>
            <a:off x="586953" y="656846"/>
            <a:ext cx="568409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/>
            <a:r>
              <a:rPr lang="de-DE" sz="2400" b="1" dirty="0">
                <a:solidFill>
                  <a:srgbClr val="990033"/>
                </a:solidFill>
                <a:latin typeface="Arimo-Regular"/>
              </a:rPr>
              <a:t>Mein Wunsch: Geschenke weitergeben und damit Wünsche erfüllen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62BEB0EE-5C18-AD4D-0A76-A72071538A16}"/>
              </a:ext>
            </a:extLst>
          </p:cNvPr>
          <p:cNvGrpSpPr/>
          <p:nvPr/>
        </p:nvGrpSpPr>
        <p:grpSpPr>
          <a:xfrm>
            <a:off x="700628" y="2451260"/>
            <a:ext cx="5285457" cy="724350"/>
            <a:chOff x="700628" y="2451260"/>
            <a:chExt cx="5285457" cy="724350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054B56DD-279F-C795-1457-898FFD08E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805"/>
            <a:stretch/>
          </p:blipFill>
          <p:spPr>
            <a:xfrm>
              <a:off x="1542417" y="2451260"/>
              <a:ext cx="960000" cy="720000"/>
            </a:xfrm>
            <a:prstGeom prst="rect">
              <a:avLst/>
            </a:prstGeom>
          </p:spPr>
        </p:pic>
        <p:pic>
          <p:nvPicPr>
            <p:cNvPr id="9" name="Grafik 8" descr="Ein Bild, das Motorrad, draußen, Fahrzeug, Landfahrzeug enthält.&#10;&#10;Automatisch generierte Beschreibung">
              <a:extLst>
                <a:ext uri="{FF2B5EF4-FFF2-40B4-BE49-F238E27FC236}">
                  <a16:creationId xmlns:a16="http://schemas.microsoft.com/office/drawing/2014/main" id="{D3F92197-D6AD-B84D-BE24-FBE737EF8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417" y="2455610"/>
              <a:ext cx="960000" cy="720000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091BACC3-DA08-ECAD-7E90-018EF8328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627" r="18936"/>
            <a:stretch/>
          </p:blipFill>
          <p:spPr>
            <a:xfrm>
              <a:off x="3467038" y="2451260"/>
              <a:ext cx="960000" cy="720000"/>
            </a:xfrm>
            <a:prstGeom prst="rect">
              <a:avLst/>
            </a:prstGeom>
          </p:spPr>
        </p:pic>
        <p:pic>
          <p:nvPicPr>
            <p:cNvPr id="12" name="Grafik 11" descr="Ein Bild, das draußen, Transport, Kleidung, Himmel enthält.&#10;&#10;Automatisch generierte Beschreibung">
              <a:extLst>
                <a:ext uri="{FF2B5EF4-FFF2-40B4-BE49-F238E27FC236}">
                  <a16:creationId xmlns:a16="http://schemas.microsoft.com/office/drawing/2014/main" id="{D0140B31-8B2A-6883-9C43-2DCD12073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4148" y="2451260"/>
              <a:ext cx="768603" cy="720000"/>
            </a:xfrm>
            <a:prstGeom prst="rect">
              <a:avLst/>
            </a:prstGeom>
          </p:spPr>
        </p:pic>
        <p:pic>
          <p:nvPicPr>
            <p:cNvPr id="13" name="Grafik 12" descr="Ein Bild, das Kleidung, Person, Berg, draußen enthält.&#10;&#10;Automatisch generierte Beschreibung">
              <a:extLst>
                <a:ext uri="{FF2B5EF4-FFF2-40B4-BE49-F238E27FC236}">
                  <a16:creationId xmlns:a16="http://schemas.microsoft.com/office/drawing/2014/main" id="{2A48A38A-9BDE-A137-C67A-0366C8B9C4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9" t="3359" r="9609" b="5201"/>
            <a:stretch/>
          </p:blipFill>
          <p:spPr>
            <a:xfrm>
              <a:off x="700628" y="2451260"/>
              <a:ext cx="840550" cy="720000"/>
            </a:xfrm>
            <a:prstGeom prst="rect">
              <a:avLst/>
            </a:prstGeom>
          </p:spPr>
        </p:pic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3B6E6F69-414E-8DBF-1A39-208C37EA7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8098"/>
            <a:stretch/>
          </p:blipFill>
          <p:spPr>
            <a:xfrm>
              <a:off x="5184755" y="2451260"/>
              <a:ext cx="801330" cy="720000"/>
            </a:xfrm>
            <a:prstGeom prst="rect">
              <a:avLst/>
            </a:prstGeom>
          </p:spPr>
        </p:pic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331A2CA8-D479-FD71-771D-D8440DCD7AFD}"/>
              </a:ext>
            </a:extLst>
          </p:cNvPr>
          <p:cNvSpPr txBox="1"/>
          <p:nvPr/>
        </p:nvSpPr>
        <p:spPr>
          <a:xfrm>
            <a:off x="586953" y="3408815"/>
            <a:ext cx="54801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1200" b="0" i="0" u="none" strike="noStrike" baseline="0" dirty="0">
                <a:solidFill>
                  <a:srgbClr val="990033"/>
                </a:solidFill>
                <a:latin typeface="Arimo-Regular"/>
              </a:rPr>
              <a:t>Wunsch am Horizont e.V. ermöglicht die Erfüllung eines persönlichen, letzten Wunsches unheilbar kranker Menschen, die sich im Hospiz, in palliativ-ambulanter oder stationärer Umgebung befinden. Die Erfüllung des letzten Wunsches ist wichtig, um zufrieden und erfüllt auf das Leben zurückblicken zu können und lässt in der Folge alles leichter geschehen.</a:t>
            </a:r>
            <a:endParaRPr lang="de-DE" sz="1200" dirty="0">
              <a:solidFill>
                <a:srgbClr val="990033"/>
              </a:solidFill>
              <a:latin typeface="Arimo-Regular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0E038B2-41B1-6959-0701-19FC43ADA1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627" y="4493794"/>
            <a:ext cx="5285457" cy="1552276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B4B68B91-5996-74D8-1635-6D7BCA13DC58}"/>
              </a:ext>
            </a:extLst>
          </p:cNvPr>
          <p:cNvSpPr txBox="1"/>
          <p:nvPr/>
        </p:nvSpPr>
        <p:spPr>
          <a:xfrm>
            <a:off x="632023" y="6322188"/>
            <a:ext cx="47653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200" b="0" i="0" u="none" strike="noStrike" baseline="0" dirty="0">
                <a:solidFill>
                  <a:srgbClr val="990033"/>
                </a:solidFill>
                <a:latin typeface="Arimo-Regular"/>
              </a:rPr>
              <a:t>So könnt Ihr / können Sie spenden:</a:t>
            </a:r>
          </a:p>
          <a:p>
            <a:pPr algn="l"/>
            <a:endParaRPr lang="de-DE" sz="1200" dirty="0">
              <a:solidFill>
                <a:srgbClr val="990033"/>
              </a:solidFill>
              <a:latin typeface="Arimo-Regular"/>
            </a:endParaRPr>
          </a:p>
          <a:p>
            <a:r>
              <a:rPr lang="de-DE" sz="1200" dirty="0">
                <a:solidFill>
                  <a:srgbClr val="990033"/>
                </a:solidFill>
                <a:effectLst/>
                <a:latin typeface="Arimo-Regular"/>
                <a:ea typeface="Aptos" panose="020B0004020202020204" pitchFamily="34" charset="0"/>
                <a:cs typeface="Aptos" panose="020B0004020202020204" pitchFamily="34" charset="0"/>
              </a:rPr>
              <a:t>Spendenkonto Frankfurter Volksbank Rhein-Main</a:t>
            </a:r>
          </a:p>
          <a:p>
            <a:pPr>
              <a:buNone/>
            </a:pPr>
            <a:r>
              <a:rPr lang="de-DE" sz="1200" dirty="0">
                <a:solidFill>
                  <a:srgbClr val="990033"/>
                </a:solidFill>
                <a:effectLst/>
                <a:latin typeface="Arimo-Regular"/>
                <a:ea typeface="Aptos" panose="020B0004020202020204" pitchFamily="34" charset="0"/>
                <a:cs typeface="Aptos" panose="020B0004020202020204" pitchFamily="34" charset="0"/>
              </a:rPr>
              <a:t>IBAN: DE80 5019 0000 0001 4585 40</a:t>
            </a:r>
          </a:p>
          <a:p>
            <a:pPr>
              <a:buNone/>
            </a:pPr>
            <a:r>
              <a:rPr lang="de-DE" sz="1200" b="1" dirty="0">
                <a:solidFill>
                  <a:srgbClr val="990033"/>
                </a:solidFill>
                <a:effectLst/>
                <a:latin typeface="Arimo-Regular"/>
                <a:ea typeface="Aptos" panose="020B0004020202020204" pitchFamily="34" charset="0"/>
                <a:cs typeface="Aptos" panose="020B0004020202020204" pitchFamily="34" charset="0"/>
              </a:rPr>
              <a:t>BIC: </a:t>
            </a:r>
            <a:r>
              <a:rPr lang="de-DE" sz="1200" dirty="0">
                <a:solidFill>
                  <a:srgbClr val="990033"/>
                </a:solidFill>
                <a:effectLst/>
                <a:latin typeface="Arimo-Regular"/>
                <a:ea typeface="Aptos" panose="020B0004020202020204" pitchFamily="34" charset="0"/>
                <a:cs typeface="Aptos" panose="020B0004020202020204" pitchFamily="34" charset="0"/>
              </a:rPr>
              <a:t>FFVBDEFF</a:t>
            </a:r>
          </a:p>
          <a:p>
            <a:pPr>
              <a:buNone/>
            </a:pPr>
            <a:r>
              <a:rPr lang="de-D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de-DE" sz="1200" dirty="0">
              <a:solidFill>
                <a:srgbClr val="990033"/>
              </a:solidFill>
              <a:latin typeface="Arimo-Regular"/>
            </a:endParaRPr>
          </a:p>
          <a:p>
            <a:pPr algn="l"/>
            <a:r>
              <a:rPr lang="de-DE" sz="1200" u="sng" strike="noStrike" baseline="0" dirty="0">
                <a:solidFill>
                  <a:srgbClr val="990033"/>
                </a:solidFill>
                <a:latin typeface="Arimo-Regular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PayPal-Spende</a:t>
            </a:r>
            <a:r>
              <a:rPr lang="de-DE" sz="1200" u="none" strike="noStrike" baseline="0" dirty="0">
                <a:solidFill>
                  <a:srgbClr val="990033"/>
                </a:solidFill>
                <a:latin typeface="Arimo-Regular"/>
              </a:rPr>
              <a:t> </a:t>
            </a:r>
            <a:r>
              <a:rPr lang="de-DE" sz="1200" dirty="0"/>
              <a:t> </a:t>
            </a:r>
            <a:endParaRPr lang="de-DE" sz="1200" u="none" strike="noStrike" baseline="0" dirty="0">
              <a:solidFill>
                <a:srgbClr val="990033"/>
              </a:solidFill>
              <a:latin typeface="Arimo-Regular"/>
            </a:endParaRPr>
          </a:p>
          <a:p>
            <a:pPr algn="l"/>
            <a:endParaRPr lang="de-DE" sz="1200" b="0" i="0" u="none" strike="noStrike" baseline="0" dirty="0">
              <a:solidFill>
                <a:srgbClr val="990033"/>
              </a:solidFill>
              <a:latin typeface="Arimo-Regular"/>
            </a:endParaRPr>
          </a:p>
          <a:p>
            <a:pPr algn="l"/>
            <a:endParaRPr lang="de-DE" sz="1200" dirty="0">
              <a:solidFill>
                <a:srgbClr val="990033"/>
              </a:solidFill>
              <a:latin typeface="Arimo-Regular"/>
            </a:endParaRPr>
          </a:p>
          <a:p>
            <a:pPr algn="l"/>
            <a:endParaRPr lang="de-DE" sz="1200" dirty="0">
              <a:solidFill>
                <a:srgbClr val="990033"/>
              </a:solidFill>
              <a:latin typeface="Arimo-Regular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7F3384C8-E92D-13CB-4842-CBC3F8FCC9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22417" y="7481192"/>
            <a:ext cx="710902" cy="70151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1BB55378-EAF7-12BD-AA7E-1198C6A2980A}"/>
              </a:ext>
            </a:extLst>
          </p:cNvPr>
          <p:cNvSpPr txBox="1"/>
          <p:nvPr/>
        </p:nvSpPr>
        <p:spPr>
          <a:xfrm>
            <a:off x="586953" y="8537298"/>
            <a:ext cx="3654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DE" sz="1400" dirty="0">
                <a:solidFill>
                  <a:srgbClr val="990033"/>
                </a:solidFill>
                <a:latin typeface="Arimo-Regular"/>
              </a:rPr>
              <a:t>Vielen herzlichen Dank für Euer/Ihr Geschenk, Eure/Euer/Ihr/Ihre  xxx</a:t>
            </a:r>
          </a:p>
        </p:txBody>
      </p:sp>
    </p:spTree>
    <p:extLst>
      <p:ext uri="{BB962C8B-B14F-4D97-AF65-F5344CB8AC3E}">
        <p14:creationId xmlns:p14="http://schemas.microsoft.com/office/powerpoint/2010/main" val="283371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-Design">
  <a:themeElements>
    <a:clrScheme name="Office 2013 – 2022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139</Words>
  <Application>Microsoft Office PowerPoint</Application>
  <PresentationFormat>A4-Papier (210 x 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Arial</vt:lpstr>
      <vt:lpstr>Arimo-Regular</vt:lpstr>
      <vt:lpstr>Calibri</vt:lpstr>
      <vt:lpstr>Calibri Light</vt:lpstr>
      <vt:lpstr>Office 2013 – 2022-Design</vt:lpstr>
      <vt:lpstr>Benutzerdefiniertes 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Hinrichs-Tontrup Natalia</dc:creator>
  <cp:lastModifiedBy>Hinrichs-Tontrup Natalia</cp:lastModifiedBy>
  <cp:revision>17</cp:revision>
  <dcterms:created xsi:type="dcterms:W3CDTF">2023-08-03T19:36:35Z</dcterms:created>
  <dcterms:modified xsi:type="dcterms:W3CDTF">2025-04-06T19:46:00Z</dcterms:modified>
</cp:coreProperties>
</file>